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4"/>
  </p:sldMasterIdLst>
  <p:notesMasterIdLst>
    <p:notesMasterId r:id="rId6"/>
  </p:notesMasterIdLst>
  <p:sldIdLst>
    <p:sldId id="214748286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pos="432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5C60CA-AA6B-1EA3-1A0E-93E02F445D2D}" name="Lauren Seals" initials="LS" userId="S::lseals@greatergood.com::8821bd34-1c8d-4f35-94bc-acfc791ffe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097"/>
    <a:srgbClr val="FAA2AE"/>
    <a:srgbClr val="F95475"/>
    <a:srgbClr val="CEE4F1"/>
    <a:srgbClr val="7EDCFF"/>
    <a:srgbClr val="274FBE"/>
    <a:srgbClr val="8AC3E9"/>
    <a:srgbClr val="FEEAD7"/>
    <a:srgbClr val="09D2C7"/>
    <a:srgbClr val="5EC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70" autoAdjust="0"/>
    <p:restoredTop sz="61633" autoAdjust="0"/>
  </p:normalViewPr>
  <p:slideViewPr>
    <p:cSldViewPr snapToGrid="0">
      <p:cViewPr varScale="1">
        <p:scale>
          <a:sx n="66" d="100"/>
          <a:sy n="66" d="100"/>
        </p:scale>
        <p:origin x="2080" y="192"/>
      </p:cViewPr>
      <p:guideLst>
        <p:guide orient="horz" pos="1200"/>
        <p:guide pos="432"/>
        <p:guide orient="horz"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A86B4-1A82-8C4B-8848-DFB9B6CAFB76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8F9EC-4BF3-1446-B7FE-0057DF6E0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Organizations like Uber, SAP, NetApp and more have already joined and are now helping to steward the future of the OpenSearch Project.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03EDE-80B7-C741-89A0-2A7D950E37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3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707F5-5FA5-4FF2-02D3-0DD7CE3BEA8B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272" y="501627"/>
            <a:ext cx="6169324" cy="1641490"/>
          </a:xfrm>
        </p:spPr>
        <p:txBody>
          <a:bodyPr wrap="none" anchor="b">
            <a:normAutofit/>
          </a:bodyPr>
          <a:lstStyle>
            <a:lvl1pPr algn="l">
              <a:defRPr sz="4800" b="0" spc="-30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43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32" y="2027071"/>
            <a:ext cx="10364698" cy="43766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4B88EB-6525-A7FF-7216-3A423870F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3B28114-67C0-9A44-15E7-C9BA9DFBC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84D60862-6891-E9E0-22D1-EA7A26D51A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32" y="2027071"/>
            <a:ext cx="5025216" cy="4233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3772" y="2027071"/>
            <a:ext cx="5033960" cy="423378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25D950-B2B3-8F46-1CF8-AA86265BE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D67902-75D3-8AC2-9FA0-FBE8281453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D559FDA1-D8F6-E1E4-5939-AC881BFB1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3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BC5FF06E-6A34-286E-705D-E6003A359F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D6A77-2018-C01A-A3B9-2712C0042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13022C2-CBB5-4361-C008-47475007A1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99220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8D6A77-2018-C01A-A3B9-2712C0042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13022C2-CBB5-4361-C008-47475007A1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E1E595A8-58A9-391D-8FBB-F3E288813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5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74221" y="2206963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87816" y="2206963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82336" y="2206963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solidFill>
                  <a:schemeClr val="accent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3BD34E-7268-42F9-A000-340BF9BB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17E2576-949A-A2AA-0331-71CC86CD46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E29192-8E34-951D-6FFB-3D695EDA29B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3932" y="2938363"/>
            <a:ext cx="29464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021758FD-EB93-DAD1-EDCC-1CCA345E48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777657" y="2941471"/>
            <a:ext cx="29464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21F0A1F-15FA-DF7D-C2D3-AF7A06BA381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81382" y="2938363"/>
            <a:ext cx="2946400" cy="337661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8740C2AE-0AE9-C2F2-8148-0FCFB2258E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805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8486904E-25A6-1466-1793-71BCEE9D32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72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FCBB0D5B-D1BD-16AF-7B5D-A0ED0C4358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87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86B5A8-315B-DFA9-F158-0DA4EBE59F4A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698" y="474789"/>
            <a:ext cx="5605087" cy="185434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03698" y="2340820"/>
            <a:ext cx="5605087" cy="5489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1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98" y="474788"/>
            <a:ext cx="52949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08785" y="1949569"/>
            <a:ext cx="529499" cy="379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0373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6F868A-B8C9-7C1D-7D55-0972F5F3D4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ED097"/>
              </a:gs>
              <a:gs pos="62000">
                <a:srgbClr val="CDE3F0"/>
              </a:gs>
              <a:gs pos="100000">
                <a:srgbClr val="7FC7E8"/>
              </a:gs>
            </a:gsLst>
            <a:lin ang="150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47699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0B808B90-D474-8F02-29C7-3D136D39CA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4531" y="768811"/>
            <a:ext cx="3940049" cy="75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490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32" y="2027071"/>
            <a:ext cx="102338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CB4D67-4F07-97EF-9BA0-49F884BEA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DF5A5AA-C1BE-3B4A-A5D4-9035E48657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74795700-3E09-06E5-8C42-B1AF1578BE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23288" y="6089650"/>
            <a:ext cx="3668712" cy="76835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30AF3D44-5DE5-BE3E-EA00-53D07A50A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669540-7A47-A7D6-6DD1-B7545A9AECDA}"/>
              </a:ext>
            </a:extLst>
          </p:cNvPr>
          <p:cNvPicPr/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3272" y="501126"/>
            <a:ext cx="6584923" cy="1641490"/>
          </a:xfrm>
        </p:spPr>
        <p:txBody>
          <a:bodyPr wrap="none" anchor="b">
            <a:normAutofit/>
          </a:bodyPr>
          <a:lstStyle>
            <a:lvl1pPr algn="l">
              <a:defRPr sz="4800" b="0" spc="-30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AACE27B-4354-00DB-7D50-163C0D3E69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272" y="2142616"/>
            <a:ext cx="6584924" cy="544512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240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85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32" y="2027071"/>
            <a:ext cx="5025216" cy="41664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3772" y="2027071"/>
            <a:ext cx="5033960" cy="4166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849E9-BC12-2263-E1A7-87B6BA676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45B867C-9A00-7A7D-76CC-3E3FF35972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524645F2-4EBD-47CB-2AC3-6BA3CA0684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311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637869B1-0312-55C8-96A0-8B49D6914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6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79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bridge over water with city in the background&#10;&#10;Description automatically generated">
            <a:extLst>
              <a:ext uri="{FF2B5EF4-FFF2-40B4-BE49-F238E27FC236}">
                <a16:creationId xmlns:a16="http://schemas.microsoft.com/office/drawing/2014/main" id="{4F183B86-F69B-485B-32D2-C542E9A57A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4004" y="4964360"/>
            <a:ext cx="9144000" cy="1641490"/>
          </a:xfrm>
        </p:spPr>
        <p:txBody>
          <a:bodyPr wrap="none" anchor="b">
            <a:normAutofit/>
          </a:bodyPr>
          <a:lstStyle>
            <a:lvl1pPr algn="l">
              <a:defRPr sz="4800" b="0" spc="-30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dge over water with a city in the background&#10;&#10;Description automatically generated">
            <a:extLst>
              <a:ext uri="{FF2B5EF4-FFF2-40B4-BE49-F238E27FC236}">
                <a16:creationId xmlns:a16="http://schemas.microsoft.com/office/drawing/2014/main" id="{77257873-35BE-F08C-CA9E-89D50AA353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4270" y="1234445"/>
            <a:ext cx="9144000" cy="1641490"/>
          </a:xfrm>
        </p:spPr>
        <p:txBody>
          <a:bodyPr wrap="none" anchor="b">
            <a:normAutofit/>
          </a:bodyPr>
          <a:lstStyle>
            <a:lvl1pPr algn="l">
              <a:defRPr sz="6000" b="0" spc="-30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AACE27B-4354-00DB-7D50-163C0D3E69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68" y="2884487"/>
            <a:ext cx="9144001" cy="54451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2158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4270" y="1234445"/>
            <a:ext cx="9144000" cy="1641490"/>
          </a:xfrm>
        </p:spPr>
        <p:txBody>
          <a:bodyPr wrap="none" anchor="b">
            <a:normAutofit/>
          </a:bodyPr>
          <a:lstStyle>
            <a:lvl1pPr algn="l">
              <a:defRPr sz="6000" b="0" spc="-30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title style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AACE27B-4354-00DB-7D50-163C0D3E69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68" y="2884487"/>
            <a:ext cx="9144001" cy="544512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Style</a:t>
            </a:r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89828BDC-12EC-E2FD-597F-D22A4B4C6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0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32" y="2182483"/>
            <a:ext cx="10364698" cy="422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C4B88EB-6525-A7FF-7216-3A423870F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3B28114-67C0-9A44-15E7-C9BA9DFBC6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815F6AEA-35D2-6D8A-FD1F-CD554B9A43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32" y="2165230"/>
            <a:ext cx="5025216" cy="40956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3772" y="2165230"/>
            <a:ext cx="5033960" cy="409563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25D950-B2B3-8F46-1CF8-AA86265BE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D67902-75D3-8AC2-9FA0-FBE8281453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B78D63EE-1C27-D710-EA12-8FDC95492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58D6A77-2018-C01A-A3B9-2712C0042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13022C2-CBB5-4361-C008-47475007A1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E0921F-14C3-E40D-88F8-6C2861DB0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75301" y="2165230"/>
            <a:ext cx="3290141" cy="617995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92206" y="2165230"/>
            <a:ext cx="3439298" cy="61799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1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06517" y="2165230"/>
            <a:ext cx="2932113" cy="61799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1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3BD34E-7268-42F9-A000-340BF9BB2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17E2576-949A-A2AA-0331-71CC86CD46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FEA23D85-7EDA-FC67-ABFD-3849AD1F46D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75012" y="2941471"/>
            <a:ext cx="3289621" cy="35607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03D6C904-F67E-56CF-72DC-DB049B2D86C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85484" y="2921000"/>
            <a:ext cx="3451198" cy="35607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813A9C7A-5499-9BB9-5AF8-A66828BB529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006517" y="2920999"/>
            <a:ext cx="2946400" cy="35607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10804-1377-5E6D-5960-73B6E5095C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7B2D0-CB44-65F8-C590-E2173733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758" y="422244"/>
            <a:ext cx="10515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3804-E552-0625-4E68-7267501A5E55}"/>
              </a:ext>
            </a:extLst>
          </p:cNvPr>
          <p:cNvSpPr/>
          <p:nvPr userDrawn="1"/>
        </p:nvSpPr>
        <p:spPr>
          <a:xfrm>
            <a:off x="1799534" y="2698921"/>
            <a:ext cx="4622232" cy="8107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7489FF-BBF7-A428-75C2-7301D846F14E}"/>
              </a:ext>
            </a:extLst>
          </p:cNvPr>
          <p:cNvSpPr/>
          <p:nvPr userDrawn="1"/>
        </p:nvSpPr>
        <p:spPr>
          <a:xfrm>
            <a:off x="1710395" y="2629953"/>
            <a:ext cx="4622232" cy="8107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8F15AA-CEFF-4021-3E35-2486910E5DA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32758" y="2251044"/>
            <a:ext cx="1637582" cy="163758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ADEEC-3AEF-F470-28A6-2CBC170C2FAC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2207106" y="2703049"/>
            <a:ext cx="4063610" cy="430901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0B9508-82DA-4119-3727-6C05C8D77C8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2207106" y="3133949"/>
            <a:ext cx="4063610" cy="2270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7B08F-74BF-B8B2-2156-BB687968C74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2758" y="1336644"/>
            <a:ext cx="10515600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D1BC9EC8-66A0-AFC9-F49A-024EBC37C93D}"/>
              </a:ext>
            </a:extLst>
          </p:cNvPr>
          <p:cNvSpPr/>
          <p:nvPr userDrawn="1"/>
        </p:nvSpPr>
        <p:spPr>
          <a:xfrm>
            <a:off x="5040190" y="4151034"/>
            <a:ext cx="4622232" cy="8107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A4652D0E-D18C-3C03-2B49-2FFA602E68BD}"/>
              </a:ext>
            </a:extLst>
          </p:cNvPr>
          <p:cNvSpPr/>
          <p:nvPr userDrawn="1"/>
        </p:nvSpPr>
        <p:spPr>
          <a:xfrm>
            <a:off x="4951051" y="4082066"/>
            <a:ext cx="4622232" cy="8107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800EFB65-6AF6-8120-A9EB-798900EE548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73414" y="3703157"/>
            <a:ext cx="1637582" cy="163758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4667341-8647-0959-858B-B92AA314F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762" y="4155162"/>
            <a:ext cx="4063610" cy="430901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F9FC59-14BD-A359-E6DC-3D211F98E0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7762" y="4586062"/>
            <a:ext cx="4063610" cy="2270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41921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EC309-A07A-FE43-2747-CE673A3E1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5450A-9E0B-D675-EA92-A2E6EF5769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793750"/>
            <a:ext cx="10512425" cy="3573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5C600-C3FA-5DDA-2A23-A73E731D7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5AF4DA2-987E-095A-C0C6-9EB28D0D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332" y="1176403"/>
            <a:ext cx="6453009" cy="2132987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209EFAD-9A50-A896-D27A-E5C433134875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6368378" y="3316919"/>
            <a:ext cx="4652963" cy="5489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 b="1">
                <a:solidFill>
                  <a:schemeClr val="accent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AA2EA-1628-5C5A-479A-AA1287EA3A42}"/>
              </a:ext>
            </a:extLst>
          </p:cNvPr>
          <p:cNvSpPr txBox="1"/>
          <p:nvPr userDrawn="1"/>
        </p:nvSpPr>
        <p:spPr>
          <a:xfrm>
            <a:off x="3958732" y="117640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0FCA2-4295-ED0D-86D0-A382721DDFF4}"/>
              </a:ext>
            </a:extLst>
          </p:cNvPr>
          <p:cNvSpPr txBox="1"/>
          <p:nvPr userDrawn="1"/>
        </p:nvSpPr>
        <p:spPr>
          <a:xfrm>
            <a:off x="11021341" y="273214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13ED94-C62C-D446-362D-A81BA001D6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3162363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2408338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54976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No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51366-35EE-2039-778D-D170B88E73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932" y="2164845"/>
            <a:ext cx="10233800" cy="42135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CB4D67-4F07-97EF-9BA0-49F884BEA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DF5A5AA-C1BE-3B4A-A5D4-9035E48657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255338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ECC729-A16D-4156-A297-87861ED2DB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32" y="2164845"/>
            <a:ext cx="5025216" cy="40286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73772" y="2164845"/>
            <a:ext cx="5033960" cy="40286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849E9-BC12-2263-E1A7-87B6BA676A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932" y="568159"/>
            <a:ext cx="10364698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45B867C-9A00-7A7D-76CC-3E3FF35972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932" y="1482559"/>
            <a:ext cx="10364698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57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10804-1377-5E6D-5960-73B6E5095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7B2D0-CB44-65F8-C590-E2173733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758" y="422244"/>
            <a:ext cx="10515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3804-E552-0625-4E68-7267501A5E55}"/>
              </a:ext>
            </a:extLst>
          </p:cNvPr>
          <p:cNvSpPr/>
          <p:nvPr userDrawn="1"/>
        </p:nvSpPr>
        <p:spPr>
          <a:xfrm>
            <a:off x="1799534" y="2698921"/>
            <a:ext cx="6875062" cy="120597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7489FF-BBF7-A428-75C2-7301D846F14E}"/>
              </a:ext>
            </a:extLst>
          </p:cNvPr>
          <p:cNvSpPr/>
          <p:nvPr userDrawn="1"/>
        </p:nvSpPr>
        <p:spPr>
          <a:xfrm>
            <a:off x="1710395" y="2629953"/>
            <a:ext cx="6875062" cy="1205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8F15AA-CEFF-4021-3E35-2486910E5DA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32757" y="2251043"/>
            <a:ext cx="2435723" cy="243572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ADEEC-3AEF-F470-28A6-2CBC170C2FAC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099758" y="2703049"/>
            <a:ext cx="5151522" cy="64091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0B9508-82DA-4119-3727-6C05C8D77C8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099758" y="3385226"/>
            <a:ext cx="5151522" cy="33765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7B08F-74BF-B8B2-2156-BB687968C74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2758" y="1336644"/>
            <a:ext cx="10515600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21367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10804-1377-5E6D-5960-73B6E5095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7B2D0-CB44-65F8-C590-E2173733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758" y="422244"/>
            <a:ext cx="10515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3804-E552-0625-4E68-7267501A5E55}"/>
              </a:ext>
            </a:extLst>
          </p:cNvPr>
          <p:cNvSpPr/>
          <p:nvPr userDrawn="1"/>
        </p:nvSpPr>
        <p:spPr>
          <a:xfrm>
            <a:off x="1799534" y="2698921"/>
            <a:ext cx="4622232" cy="8107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7489FF-BBF7-A428-75C2-7301D846F14E}"/>
              </a:ext>
            </a:extLst>
          </p:cNvPr>
          <p:cNvSpPr/>
          <p:nvPr userDrawn="1"/>
        </p:nvSpPr>
        <p:spPr>
          <a:xfrm>
            <a:off x="1710395" y="2629953"/>
            <a:ext cx="4622232" cy="8107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8F15AA-CEFF-4021-3E35-2486910E5DA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32758" y="2251044"/>
            <a:ext cx="1637582" cy="163758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ADEEC-3AEF-F470-28A6-2CBC170C2FAC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2207106" y="2703049"/>
            <a:ext cx="4063610" cy="430901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0B9508-82DA-4119-3727-6C05C8D77C8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2207106" y="3133949"/>
            <a:ext cx="4063610" cy="2270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7B08F-74BF-B8B2-2156-BB687968C74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2758" y="1336644"/>
            <a:ext cx="10515600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D1BC9EC8-66A0-AFC9-F49A-024EBC37C93D}"/>
              </a:ext>
            </a:extLst>
          </p:cNvPr>
          <p:cNvSpPr/>
          <p:nvPr userDrawn="1"/>
        </p:nvSpPr>
        <p:spPr>
          <a:xfrm>
            <a:off x="5040190" y="4151034"/>
            <a:ext cx="4622232" cy="8107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A4652D0E-D18C-3C03-2B49-2FFA602E68BD}"/>
              </a:ext>
            </a:extLst>
          </p:cNvPr>
          <p:cNvSpPr/>
          <p:nvPr userDrawn="1"/>
        </p:nvSpPr>
        <p:spPr>
          <a:xfrm>
            <a:off x="4951051" y="4082066"/>
            <a:ext cx="4622232" cy="8107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800EFB65-6AF6-8120-A9EB-798900EE548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73414" y="3703157"/>
            <a:ext cx="1637582" cy="163758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4667341-8647-0959-858B-B92AA314F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762" y="4155162"/>
            <a:ext cx="4063610" cy="430901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F9FC59-14BD-A359-E6DC-3D211F98E0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7762" y="4586062"/>
            <a:ext cx="4063610" cy="2270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00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10804-1377-5E6D-5960-73B6E5095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428"/>
            <a:ext cx="12191999" cy="685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7B2D0-CB44-65F8-C590-E2173733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758" y="422244"/>
            <a:ext cx="10515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3804-E552-0625-4E68-7267501A5E55}"/>
              </a:ext>
            </a:extLst>
          </p:cNvPr>
          <p:cNvSpPr/>
          <p:nvPr userDrawn="1"/>
        </p:nvSpPr>
        <p:spPr>
          <a:xfrm>
            <a:off x="1799534" y="2698921"/>
            <a:ext cx="6875062" cy="120597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7489FF-BBF7-A428-75C2-7301D846F14E}"/>
              </a:ext>
            </a:extLst>
          </p:cNvPr>
          <p:cNvSpPr/>
          <p:nvPr userDrawn="1"/>
        </p:nvSpPr>
        <p:spPr>
          <a:xfrm>
            <a:off x="1710395" y="2629953"/>
            <a:ext cx="6875062" cy="1205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8F15AA-CEFF-4021-3E35-2486910E5DA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32757" y="2251043"/>
            <a:ext cx="2435723" cy="243572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ADEEC-3AEF-F470-28A6-2CBC170C2FAC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099758" y="2703049"/>
            <a:ext cx="5151522" cy="64091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0B9508-82DA-4119-3727-6C05C8D77C8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099758" y="3385226"/>
            <a:ext cx="5151522" cy="33765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7B08F-74BF-B8B2-2156-BB687968C74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2758" y="1336644"/>
            <a:ext cx="10515600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45364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10804-1377-5E6D-5960-73B6E5095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428"/>
            <a:ext cx="12191997" cy="685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7B2D0-CB44-65F8-C590-E2173733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758" y="422244"/>
            <a:ext cx="10515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3804-E552-0625-4E68-7267501A5E55}"/>
              </a:ext>
            </a:extLst>
          </p:cNvPr>
          <p:cNvSpPr/>
          <p:nvPr userDrawn="1"/>
        </p:nvSpPr>
        <p:spPr>
          <a:xfrm>
            <a:off x="1799534" y="2698921"/>
            <a:ext cx="4622232" cy="8107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7489FF-BBF7-A428-75C2-7301D846F14E}"/>
              </a:ext>
            </a:extLst>
          </p:cNvPr>
          <p:cNvSpPr/>
          <p:nvPr userDrawn="1"/>
        </p:nvSpPr>
        <p:spPr>
          <a:xfrm>
            <a:off x="1710395" y="2629953"/>
            <a:ext cx="4622232" cy="8107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8F15AA-CEFF-4021-3E35-2486910E5DA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432758" y="2251044"/>
            <a:ext cx="1637582" cy="163758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ADEEC-3AEF-F470-28A6-2CBC170C2FAC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2207106" y="2703049"/>
            <a:ext cx="4063610" cy="430901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0B9508-82DA-4119-3727-6C05C8D77C8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2207106" y="3133949"/>
            <a:ext cx="4063610" cy="2270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7B08F-74BF-B8B2-2156-BB687968C74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2758" y="1336644"/>
            <a:ext cx="10515600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D1BC9EC8-66A0-AFC9-F49A-024EBC37C93D}"/>
              </a:ext>
            </a:extLst>
          </p:cNvPr>
          <p:cNvSpPr/>
          <p:nvPr userDrawn="1"/>
        </p:nvSpPr>
        <p:spPr>
          <a:xfrm>
            <a:off x="5040190" y="4151034"/>
            <a:ext cx="4622232" cy="810796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A4652D0E-D18C-3C03-2B49-2FFA602E68BD}"/>
              </a:ext>
            </a:extLst>
          </p:cNvPr>
          <p:cNvSpPr/>
          <p:nvPr userDrawn="1"/>
        </p:nvSpPr>
        <p:spPr>
          <a:xfrm>
            <a:off x="4951051" y="4082066"/>
            <a:ext cx="4622232" cy="8107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800EFB65-6AF6-8120-A9EB-798900EE548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673414" y="3703157"/>
            <a:ext cx="1637582" cy="1637582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64667341-8647-0959-858B-B92AA314FCE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7762" y="4155162"/>
            <a:ext cx="4063610" cy="430901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AF9FC59-14BD-A359-E6DC-3D211F98E0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47762" y="4586062"/>
            <a:ext cx="4063610" cy="227009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1204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6C10804-1377-5E6D-5960-73B6E5095C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rcRect/>
          <a:stretch/>
        </p:blipFill>
        <p:spPr>
          <a:xfrm>
            <a:off x="1" y="428"/>
            <a:ext cx="12191997" cy="685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17B2D0-CB44-65F8-C590-E2173733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758" y="422244"/>
            <a:ext cx="10515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6E3804-E552-0625-4E68-7267501A5E55}"/>
              </a:ext>
            </a:extLst>
          </p:cNvPr>
          <p:cNvSpPr/>
          <p:nvPr userDrawn="1"/>
        </p:nvSpPr>
        <p:spPr>
          <a:xfrm>
            <a:off x="2558659" y="3599379"/>
            <a:ext cx="6875062" cy="120597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67489FF-BBF7-A428-75C2-7301D846F14E}"/>
              </a:ext>
            </a:extLst>
          </p:cNvPr>
          <p:cNvSpPr/>
          <p:nvPr userDrawn="1"/>
        </p:nvSpPr>
        <p:spPr>
          <a:xfrm>
            <a:off x="2469520" y="3530411"/>
            <a:ext cx="6875062" cy="120597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8F15AA-CEFF-4021-3E35-2486910E5DA2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191882" y="3151501"/>
            <a:ext cx="2435723" cy="2435723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accent4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4ADEEC-3AEF-F470-28A6-2CBC170C2FAC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3858883" y="3603507"/>
            <a:ext cx="5151522" cy="640918"/>
          </a:xfrm>
        </p:spPr>
        <p:txBody>
          <a:bodyPr anchor="b">
            <a:noAutofit/>
          </a:bodyPr>
          <a:lstStyle>
            <a:lvl1pPr marL="0" indent="0">
              <a:buNone/>
              <a:defRPr sz="2400" b="1" cap="sm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0B9508-82DA-4119-3727-6C05C8D77C80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3858883" y="4285684"/>
            <a:ext cx="5151522" cy="33765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7B08F-74BF-B8B2-2156-BB687968C74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32758" y="1336644"/>
            <a:ext cx="10515600" cy="544512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Slide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289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47699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solidFill>
                  <a:schemeClr val="tx2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solidFill>
                  <a:schemeClr val="accent1">
                    <a:lumMod val="90000"/>
                    <a:lumOff val="1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3FD5E44A-36D9-1AB5-1D73-586CF63126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06282" y="185457"/>
            <a:ext cx="1933678" cy="37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2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ED097">
                <a:alpha val="63000"/>
              </a:srgbClr>
            </a:gs>
            <a:gs pos="17000">
              <a:srgbClr val="CEE4F1"/>
            </a:gs>
            <a:gs pos="78000">
              <a:srgbClr val="CEE4F1"/>
            </a:gs>
            <a:gs pos="98000">
              <a:srgbClr val="F95475">
                <a:alpha val="15846"/>
              </a:srgb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91588"/>
            <a:ext cx="1051560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2136176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703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18" r:id="rId9"/>
    <p:sldLayoutId id="2147483719" r:id="rId10"/>
    <p:sldLayoutId id="2147483720" r:id="rId11"/>
    <p:sldLayoutId id="2147483721" r:id="rId12"/>
    <p:sldLayoutId id="2147483739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30" r:id="rId21"/>
    <p:sldLayoutId id="2147483741" r:id="rId22"/>
    <p:sldLayoutId id="2147483649" r:id="rId23"/>
    <p:sldLayoutId id="2147483710" r:id="rId24"/>
    <p:sldLayoutId id="2147483740" r:id="rId25"/>
    <p:sldLayoutId id="2147483650" r:id="rId26"/>
    <p:sldLayoutId id="2147483652" r:id="rId27"/>
    <p:sldLayoutId id="2147483654" r:id="rId28"/>
    <p:sldLayoutId id="2147483667" r:id="rId29"/>
    <p:sldLayoutId id="2147483660" r:id="rId30"/>
    <p:sldLayoutId id="2147483666" r:id="rId31"/>
    <p:sldLayoutId id="2147483713" r:id="rId32"/>
    <p:sldLayoutId id="2147483712" r:id="rId33"/>
    <p:sldLayoutId id="2147483711" r:id="rId3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 cap="small" spc="0" baseline="0">
          <a:ln w="0"/>
          <a:solidFill>
            <a:schemeClr val="tx1"/>
          </a:solidFill>
          <a:effectLst/>
          <a:latin typeface="Open Sans Extrabold" panose="020B0906030804020204" pitchFamily="34" charset="0"/>
          <a:ea typeface="Open Sans Extrabold" panose="020B0906030804020204" pitchFamily="34" charset="0"/>
          <a:cs typeface="Open Sans Extrabold" panose="020B09060308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svg"/><Relationship Id="rId33" Type="http://schemas.openxmlformats.org/officeDocument/2006/relationships/image" Target="../media/image3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7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svg"/><Relationship Id="rId30" Type="http://schemas.openxmlformats.org/officeDocument/2006/relationships/image" Target="../media/image36.png"/><Relationship Id="rId8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52822B-92CA-695E-BB45-725223902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17" t="1306" r="1222" b="1"/>
          <a:stretch/>
        </p:blipFill>
        <p:spPr>
          <a:xfrm>
            <a:off x="8436595" y="888449"/>
            <a:ext cx="1545337" cy="9545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F7C1A7F-835D-26E7-DDE5-C50AAFABC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9607" b="8471"/>
          <a:stretch/>
        </p:blipFill>
        <p:spPr>
          <a:xfrm>
            <a:off x="3470868" y="5578426"/>
            <a:ext cx="1634091" cy="81659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D6888BD-1391-6550-6FD1-6E6FB4E54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838" b="20363"/>
          <a:stretch/>
        </p:blipFill>
        <p:spPr>
          <a:xfrm>
            <a:off x="10062610" y="5693672"/>
            <a:ext cx="1634090" cy="58610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A99923A-1C7E-7922-1C7F-5DCC9B6FE3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3327" t="13238" r="3771" b="13717"/>
          <a:stretch/>
        </p:blipFill>
        <p:spPr>
          <a:xfrm>
            <a:off x="4261231" y="963406"/>
            <a:ext cx="2046781" cy="80467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BF799C4-86D2-ACF5-8E00-9AEAE34A2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2280" r="21166"/>
          <a:stretch/>
        </p:blipFill>
        <p:spPr>
          <a:xfrm>
            <a:off x="6900502" y="827839"/>
            <a:ext cx="997391" cy="10758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7455406-D2D9-8D92-FFB9-BB2751398E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4718"/>
          <a:stretch/>
        </p:blipFill>
        <p:spPr>
          <a:xfrm>
            <a:off x="4929807" y="2421713"/>
            <a:ext cx="2847579" cy="85387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9103D24-6034-901A-E2C3-78F7819BD9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9556" r="9399"/>
          <a:stretch/>
        </p:blipFill>
        <p:spPr>
          <a:xfrm>
            <a:off x="685800" y="3908782"/>
            <a:ext cx="1418727" cy="107498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F0ACB60-3ED8-1B80-558F-AF2F273C92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10381" y="3906030"/>
            <a:ext cx="1080486" cy="108048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F3E2C41-6994-73BF-71BB-59B297CF5B1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7891" t="12781" r="7969" b="13996"/>
          <a:stretch/>
        </p:blipFill>
        <p:spPr>
          <a:xfrm>
            <a:off x="6895810" y="4097322"/>
            <a:ext cx="2160971" cy="69790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F8EF916-F43E-1E09-4DA7-C4B82B27DDD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800" y="5749543"/>
            <a:ext cx="2160972" cy="474360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34C547DD-35C8-CA70-E78E-0CB0B481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6" y="2573846"/>
            <a:ext cx="3634516" cy="63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C3326B2-A1AA-EA89-87FC-C7781158E9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 l="7251" r="7845"/>
          <a:stretch/>
        </p:blipFill>
        <p:spPr>
          <a:xfrm>
            <a:off x="8379556" y="2450072"/>
            <a:ext cx="3146613" cy="87904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AA5A5B2-F2CE-7570-867C-91130F0A7A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509470" y="4273360"/>
            <a:ext cx="2495968" cy="34582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BB08B02-01B0-8826-19D7-7C462B9F8AF6}"/>
              </a:ext>
            </a:extLst>
          </p:cNvPr>
          <p:cNvPicPr>
            <a:picLocks noChangeAspect="1"/>
          </p:cNvPicPr>
          <p:nvPr/>
        </p:nvPicPr>
        <p:blipFill>
          <a:blip r:embed="rId28">
            <a:alphaModFix/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59874" y="846706"/>
            <a:ext cx="1412412" cy="102128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28E76B-8BEE-ECC7-6E02-8592DF8484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729055" y="5594169"/>
            <a:ext cx="3709459" cy="78510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362B7A8-BBFE-F5D1-BC28-0387F612621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36559" y="3958945"/>
            <a:ext cx="2641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7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SC2023_LightMode">
  <a:themeElements>
    <a:clrScheme name="OSC Moody">
      <a:dk1>
        <a:srgbClr val="00162E"/>
      </a:dk1>
      <a:lt1>
        <a:sysClr val="window" lastClr="FFFFFF"/>
      </a:lt1>
      <a:dk2>
        <a:srgbClr val="002149"/>
      </a:dk2>
      <a:lt2>
        <a:srgbClr val="D9E1E2"/>
      </a:lt2>
      <a:accent1>
        <a:srgbClr val="003551"/>
      </a:accent1>
      <a:accent2>
        <a:srgbClr val="411D52"/>
      </a:accent2>
      <a:accent3>
        <a:srgbClr val="94A1A8"/>
      </a:accent3>
      <a:accent4>
        <a:srgbClr val="FFBC4D"/>
      </a:accent4>
      <a:accent5>
        <a:srgbClr val="00A3E0"/>
      </a:accent5>
      <a:accent6>
        <a:srgbClr val="42B0AB"/>
      </a:accent6>
      <a:hlink>
        <a:srgbClr val="0563C1"/>
      </a:hlink>
      <a:folHlink>
        <a:srgbClr val="A93851"/>
      </a:folHlink>
    </a:clrScheme>
    <a:fontScheme name="Custom 4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1820206A53743A55C31027EF6BD80" ma:contentTypeVersion="3" ma:contentTypeDescription="Create a new document." ma:contentTypeScope="" ma:versionID="3143d38356123685a3e5dac5ed5b371e">
  <xsd:schema xmlns:xsd="http://www.w3.org/2001/XMLSchema" xmlns:xs="http://www.w3.org/2001/XMLSchema" xmlns:p="http://schemas.microsoft.com/office/2006/metadata/properties" xmlns:ns3="b0e23fe4-4e3d-44d7-b154-dac11344329f" targetNamespace="http://schemas.microsoft.com/office/2006/metadata/properties" ma:root="true" ma:fieldsID="28236aa5903fa1d75496cd12b6559848" ns3:_="">
    <xsd:import namespace="b0e23fe4-4e3d-44d7-b154-dac11344329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23fe4-4e3d-44d7-b154-dac1134432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4F9D9A-62DD-440D-8314-10DECC3E26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B1FD87-7170-410E-A611-E1349B5FD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23fe4-4e3d-44d7-b154-dac1134432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7FF0665-DBFF-46BC-A716-D41078C3A8E6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b0e23fe4-4e3d-44d7-b154-dac11344329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33294</TotalTime>
  <Words>26</Words>
  <Application>Microsoft Macintosh PowerPoint</Application>
  <PresentationFormat>Widescreen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Open Sans</vt:lpstr>
      <vt:lpstr>Open Sans Extrabold</vt:lpstr>
      <vt:lpstr>OSC2023_LightMode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Oswald</dc:creator>
  <cp:lastModifiedBy>Microsoft Office User</cp:lastModifiedBy>
  <cp:revision>125</cp:revision>
  <cp:lastPrinted>2025-05-31T00:56:04Z</cp:lastPrinted>
  <dcterms:created xsi:type="dcterms:W3CDTF">2023-07-10T16:14:28Z</dcterms:created>
  <dcterms:modified xsi:type="dcterms:W3CDTF">2025-06-04T18:46:44Z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0x0101000531820206A53743A55C31027EF6BD80</vt:lpwstr>
  </property>
</Properties>
</file>